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2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32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1/7/17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POLIO </a:t>
            </a:r>
            <a:r>
              <a:rPr lang="en-US" dirty="0"/>
              <a:t>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602876"/>
            <a:ext cx="7891272" cy="1069848"/>
          </a:xfrm>
        </p:spPr>
        <p:txBody>
          <a:bodyPr/>
          <a:lstStyle/>
          <a:p>
            <a:r>
              <a:rPr lang="en-US" dirty="0" smtClean="0"/>
              <a:t>Kaiqiong Zhao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2" y="1935679"/>
            <a:ext cx="11135098" cy="46551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Font typeface="Wingdings" charset="2"/>
              <a:buChar char="Ø"/>
            </a:pPr>
            <a:r>
              <a:rPr lang="en-US" sz="3600" dirty="0" smtClean="0"/>
              <a:t> ~20-minute video with clips from</a:t>
            </a:r>
          </a:p>
          <a:p>
            <a:pPr lvl="1">
              <a:lnSpc>
                <a:spcPct val="220000"/>
              </a:lnSpc>
            </a:pPr>
            <a:r>
              <a:rPr lang="en-US" sz="3400" dirty="0" smtClean="0"/>
              <a:t> The polio story – the vaccine that changed the world</a:t>
            </a:r>
            <a:r>
              <a:rPr lang="en-US" sz="3400" dirty="0"/>
              <a:t> (</a:t>
            </a:r>
            <a:r>
              <a:rPr lang="en-US" sz="3400" dirty="0" smtClean="0"/>
              <a:t>44 mins- </a:t>
            </a:r>
            <a:r>
              <a:rPr lang="en-US" sz="3400" b="1" dirty="0"/>
              <a:t>BBC</a:t>
            </a:r>
            <a:r>
              <a:rPr lang="en-US" sz="3400" dirty="0"/>
              <a:t>) </a:t>
            </a:r>
            <a:endParaRPr lang="en-US" sz="3400" dirty="0" smtClean="0"/>
          </a:p>
          <a:p>
            <a:pPr lvl="1">
              <a:lnSpc>
                <a:spcPct val="220000"/>
              </a:lnSpc>
            </a:pPr>
            <a:r>
              <a:rPr lang="en-US" sz="3400" dirty="0" smtClean="0"/>
              <a:t> The last mile and Tommy Francis</a:t>
            </a:r>
            <a:r>
              <a:rPr lang="en-US" sz="3400" dirty="0"/>
              <a:t> (</a:t>
            </a:r>
            <a:r>
              <a:rPr lang="en-US" sz="3400" dirty="0" smtClean="0"/>
              <a:t>16 mins -</a:t>
            </a:r>
            <a:r>
              <a:rPr lang="en-US" sz="3400" b="1" dirty="0" smtClean="0"/>
              <a:t>U </a:t>
            </a:r>
            <a:r>
              <a:rPr lang="en-US" sz="3400" b="1" dirty="0"/>
              <a:t>of Michigan </a:t>
            </a:r>
            <a:r>
              <a:rPr lang="en-US" sz="3400" dirty="0"/>
              <a:t>)</a:t>
            </a:r>
            <a:endParaRPr lang="en-US" sz="3400" dirty="0" smtClean="0"/>
          </a:p>
          <a:p>
            <a:pPr>
              <a:lnSpc>
                <a:spcPct val="220000"/>
              </a:lnSpc>
              <a:buFont typeface="Wingdings" charset="2"/>
              <a:buChar char="Ø"/>
            </a:pPr>
            <a:r>
              <a:rPr lang="en-US" sz="3600" dirty="0" smtClean="0"/>
              <a:t>  A quick look at the biggest-ever public health experiment</a:t>
            </a:r>
          </a:p>
          <a:p>
            <a:pPr>
              <a:lnSpc>
                <a:spcPct val="220000"/>
              </a:lnSpc>
              <a:buFont typeface="Wingdings" charset="2"/>
              <a:buChar char="Ø"/>
            </a:pPr>
            <a:r>
              <a:rPr lang="en-US" sz="3600" dirty="0" smtClean="0"/>
              <a:t>  Polio in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272" y="504924"/>
            <a:ext cx="7137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+mj-lt"/>
              </a:rPr>
              <a:t>Outline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61" y="0"/>
            <a:ext cx="8063345" cy="6591707"/>
          </a:xfrm>
        </p:spPr>
      </p:pic>
    </p:spTree>
    <p:extLst>
      <p:ext uri="{BB962C8B-B14F-4D97-AF65-F5344CB8AC3E}">
        <p14:creationId xmlns:p14="http://schemas.microsoft.com/office/powerpoint/2010/main" val="990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13382"/>
            <a:ext cx="10058400" cy="1609344"/>
          </a:xfrm>
        </p:spPr>
        <p:txBody>
          <a:bodyPr/>
          <a:lstStyle/>
          <a:p>
            <a:r>
              <a:rPr lang="en-US" dirty="0" smtClean="0"/>
              <a:t>Polio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0389"/>
            <a:ext cx="10058400" cy="4050792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800" b="1" dirty="0" smtClean="0"/>
              <a:t>Government </a:t>
            </a:r>
            <a:r>
              <a:rPr lang="en-US" sz="2800" b="1" dirty="0"/>
              <a:t>of Nigeria reports 2 wild polio cases, first since July </a:t>
            </a:r>
            <a:r>
              <a:rPr lang="en-US" sz="2800" b="1" dirty="0" smtClean="0"/>
              <a:t>2014</a:t>
            </a:r>
            <a:r>
              <a:rPr lang="en-US" sz="2800" dirty="0" smtClean="0"/>
              <a:t>,  </a:t>
            </a:r>
            <a:r>
              <a:rPr lang="en-US" cap="all" dirty="0" smtClean="0"/>
              <a:t> (</a:t>
            </a:r>
            <a:r>
              <a:rPr lang="en-US" sz="1400" cap="all" dirty="0" smtClean="0"/>
              <a:t>11 </a:t>
            </a:r>
            <a:r>
              <a:rPr lang="en-US" sz="1400" cap="all" dirty="0"/>
              <a:t>AUGUST </a:t>
            </a:r>
            <a:r>
              <a:rPr lang="en-US" sz="1400" cap="all" dirty="0" smtClean="0"/>
              <a:t>2016)</a:t>
            </a:r>
            <a:endParaRPr lang="en-US" sz="2400" dirty="0"/>
          </a:p>
          <a:p>
            <a:r>
              <a:rPr lang="en-US" dirty="0"/>
              <a:t>Globally, the world is very close to reaching the goal of polio eradication. Only </a:t>
            </a:r>
            <a:r>
              <a:rPr lang="en-US" b="1" dirty="0">
                <a:solidFill>
                  <a:srgbClr val="C00000"/>
                </a:solidFill>
              </a:rPr>
              <a:t>21 </a:t>
            </a:r>
            <a:r>
              <a:rPr lang="en-US" dirty="0">
                <a:solidFill>
                  <a:srgbClr val="C00000"/>
                </a:solidFill>
              </a:rPr>
              <a:t>wild polio cases have been reported so far (August) in 2016</a:t>
            </a:r>
            <a:r>
              <a:rPr lang="en-US" dirty="0"/>
              <a:t>, compared to 34 cases at the same point last year. Only 2 other countries are reporting polio: Pakistan and Afghanistan. Four out of the 6 WHO Regions of the world have been certified polio-free, and only one of the three types of wild poliovirus is still circulating in the world (type 1).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27" y="4621150"/>
            <a:ext cx="9915896" cy="16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00" y="2444061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611" y="4053405"/>
            <a:ext cx="10058400" cy="405079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1452</TotalTime>
  <Words>171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Wood Type</vt:lpstr>
      <vt:lpstr>The POLIO STORY</vt:lpstr>
      <vt:lpstr>PowerPoint Presentation</vt:lpstr>
      <vt:lpstr>video</vt:lpstr>
      <vt:lpstr>PowerPoint Presentation</vt:lpstr>
      <vt:lpstr>Polio in 2016</vt:lpstr>
      <vt:lpstr>THANKS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POLIO STORY</dc:title>
  <dc:creator>Kaiqiong Zhao</dc:creator>
  <cp:lastModifiedBy>Kaiqiong Zhao</cp:lastModifiedBy>
  <cp:revision>18</cp:revision>
  <dcterms:created xsi:type="dcterms:W3CDTF">2016-11-30T19:24:22Z</dcterms:created>
  <dcterms:modified xsi:type="dcterms:W3CDTF">2017-01-07T22:31:20Z</dcterms:modified>
</cp:coreProperties>
</file>